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42F676-2C90-4CCE-B544-CFC24AA6386D}" v="118" dt="2023-01-31T14:38:55.041"/>
    <p1510:client id="{98872730-DB2D-4CFE-82AD-175EB8FDD7C3}" v="160" dt="2023-01-31T14:27:03.706"/>
    <p1510:client id="{CF336A17-9FB1-4703-B6D0-C9CE9BBA079C}" v="200" dt="2023-02-03T12:08:16.749"/>
    <p1510:client id="{D6851A43-0960-4272-A852-3433897E4F9C}" v="44" dt="2023-01-29T20:58:08.5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202263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31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0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49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58167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42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2/3/2023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249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92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2/3/2023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10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49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02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40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uhSSVsXBPk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E021BD-1116-4F17-9FD8-FEB0B1D25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928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4" name="Obraz 4" descr="Obraz zawierający tekst, osoba, zewnętrzne&#10;&#10;Opis wygenerowany automatycznie">
            <a:extLst>
              <a:ext uri="{FF2B5EF4-FFF2-40B4-BE49-F238E27FC236}">
                <a16:creationId xmlns:a16="http://schemas.microsoft.com/office/drawing/2014/main" id="{14937A75-1B05-D389-6048-73F0A5354B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38" b="6190"/>
          <a:stretch/>
        </p:blipFill>
        <p:spPr>
          <a:xfrm>
            <a:off x="20" y="10"/>
            <a:ext cx="11292820" cy="51053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4053421-3C7E-4167-AAC2-1B30B2C01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-2811"/>
            <a:ext cx="11292842" cy="5108211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61872" y="368300"/>
            <a:ext cx="8263128" cy="4603750"/>
          </a:xfrm>
          <a:noFill/>
        </p:spPr>
        <p:txBody>
          <a:bodyPr anchor="b">
            <a:normAutofit/>
          </a:bodyPr>
          <a:lstStyle/>
          <a:p>
            <a:r>
              <a:rPr lang="pl-PL" sz="6000">
                <a:solidFill>
                  <a:srgbClr val="FFFFFF"/>
                </a:solidFill>
                <a:latin typeface="Times New Roman"/>
                <a:cs typeface="Calibri Light"/>
              </a:rPr>
              <a:t>Propozycja patrona – Henryk Zygalski</a:t>
            </a:r>
            <a:endParaRPr lang="pl-PL" sz="600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71DD9B-7A66-493F-BB4A-1CF4294C6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61872" y="5340351"/>
            <a:ext cx="9418320" cy="1193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800">
                <a:solidFill>
                  <a:schemeClr val="tx1"/>
                </a:solidFill>
                <a:latin typeface="Times New Roman"/>
                <a:cs typeface="Calibri"/>
              </a:rPr>
              <a:t>3Ta</a:t>
            </a:r>
            <a:endParaRPr lang="pl-PL" sz="2800">
              <a:solidFill>
                <a:schemeClr val="tx1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989683EB-D202-4B4D-B1BD-8BA6965FB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292840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6" descr="Obraz zawierający osoba, zewnętrzne, drzewo, kostium&#10;&#10;Opis wygenerowany automatycznie">
            <a:extLst>
              <a:ext uri="{FF2B5EF4-FFF2-40B4-BE49-F238E27FC236}">
                <a16:creationId xmlns:a16="http://schemas.microsoft.com/office/drawing/2014/main" id="{9FD26AA8-0981-88CB-7ACD-BEC2AC3F95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25207" r="21683" b="2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4" name="Obraz 4" descr="Obraz zawierający mężczyzna, osoba, kostium, noszenie&#10;&#10;Opis wygenerowany automatycznie">
            <a:extLst>
              <a:ext uri="{FF2B5EF4-FFF2-40B4-BE49-F238E27FC236}">
                <a16:creationId xmlns:a16="http://schemas.microsoft.com/office/drawing/2014/main" id="{77397D4F-2808-8023-91B5-43F24CAAFF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r="4079"/>
          <a:stretch/>
        </p:blipFill>
        <p:spPr>
          <a:xfrm>
            <a:off x="6096000" y="-2"/>
            <a:ext cx="5196840" cy="685800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657FE31-BFD8-1651-B408-BE785FBFB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>
            <a:normAutofit/>
          </a:bodyPr>
          <a:lstStyle/>
          <a:p>
            <a:r>
              <a:rPr lang="pl-PL" sz="4800">
                <a:solidFill>
                  <a:schemeClr val="bg1"/>
                </a:solidFill>
              </a:rPr>
              <a:t>Ogólne informacje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BF5E5EA-BC52-02CD-1D48-D374A4913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6036191" cy="43513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2000">
                <a:solidFill>
                  <a:schemeClr val="bg1"/>
                </a:solidFill>
                <a:ea typeface="+mn-lt"/>
                <a:cs typeface="+mn-lt"/>
              </a:rPr>
              <a:t>Urodzony został 15 lipca 1908 roku w Poznaniu. Był</a:t>
            </a:r>
            <a:r>
              <a:rPr lang="pl-PL" sz="2000">
                <a:solidFill>
                  <a:schemeClr val="bg1"/>
                </a:solidFill>
              </a:rPr>
              <a:t> on polskim matematykiem i kryptologiem, wynalazcą płacht Zygalskiego, dzięki którym </a:t>
            </a:r>
            <a:r>
              <a:rPr lang="pl-PL" sz="2000">
                <a:solidFill>
                  <a:schemeClr val="bg1"/>
                </a:solidFill>
                <a:ea typeface="+mn-lt"/>
                <a:cs typeface="+mn-lt"/>
              </a:rPr>
              <a:t>on oraz Marian Rejewski i Jerzy Różycki  </a:t>
            </a:r>
            <a:r>
              <a:rPr lang="pl-PL" sz="2000">
                <a:solidFill>
                  <a:schemeClr val="bg1"/>
                </a:solidFill>
              </a:rPr>
              <a:t>złamali kod niemieckiej maszyny szyfrującej Enigma. Zmarł 30 sierpnia 1978 roku w </a:t>
            </a:r>
            <a:r>
              <a:rPr lang="pl-PL" sz="2000" err="1">
                <a:solidFill>
                  <a:schemeClr val="bg1"/>
                </a:solidFill>
              </a:rPr>
              <a:t>Liss</a:t>
            </a:r>
            <a:r>
              <a:rPr lang="pl-PL" sz="2000">
                <a:solidFill>
                  <a:schemeClr val="bg1"/>
                </a:solidFill>
              </a:rPr>
              <a:t> w Wielkiej Brytanii.</a:t>
            </a:r>
          </a:p>
          <a:p>
            <a:pPr marL="0" indent="0">
              <a:buNone/>
            </a:pPr>
            <a:endParaRPr lang="pl-PL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412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4F6E46-6D5D-2AB5-AE82-97FCFDC1E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>
            <a:normAutofit/>
          </a:bodyPr>
          <a:lstStyle/>
          <a:p>
            <a:r>
              <a:rPr lang="pl-PL" dirty="0"/>
              <a:t>Zygalski w Biurze Szyfrów, złamanie kodu Enigmy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F4C3229-1FDA-9EE5-9BC8-55BD4FA4E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933575"/>
            <a:ext cx="4401509" cy="42465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sz="1700">
                <a:ea typeface="+mn-lt"/>
                <a:cs typeface="+mn-lt"/>
              </a:rPr>
              <a:t>Zygalski znalazł się wśród wyróżniającej się trójki młodych matematyków, obok Mariana Rejewskiego i Jerzego Różyckiego, których zatrudniono w Biurze Szyfrów Sztabu Głównego WP mieszczącego się w Pałacu Saskim w Warszawie.</a:t>
            </a:r>
          </a:p>
          <a:p>
            <a:r>
              <a:rPr lang="pl-PL" sz="1700">
                <a:ea typeface="+mn-lt"/>
                <a:cs typeface="+mn-lt"/>
              </a:rPr>
              <a:t>W 1933r. Razem z Marianem Rajewskim i Jerzym Różyckim złamali kod niemieckiej maszyny szyfrującej Enigma, co pozwoliło na zbudowanie działającej kopii tej maszyny. Stało się to możliwe dzięki metodzie Zygalskiego perforowanych arkuszy papieru, pomagających w ustaleniu kolejności wirników kodujących Enigmy.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3D70B840-D137-2A58-E481-51D2644C6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2179125"/>
            <a:ext cx="4807287" cy="314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46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D5E0904-721C-4D68-9EB8-1C9752E32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98ECBA-3258-45DF-8FD4-7581736BCC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244"/>
            <a:ext cx="457200" cy="6858000"/>
          </a:xfrm>
          <a:prstGeom prst="rect">
            <a:avLst/>
          </a:prstGeom>
          <a:solidFill>
            <a:srgbClr val="6F6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2BF453-BD82-4B90-9FE7-517031338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0"/>
            <a:ext cx="1083564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B574EEB-572A-C9BC-47E9-E9804EBD8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090" y="758952"/>
            <a:ext cx="2802194" cy="4041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4000" dirty="0">
                <a:solidFill>
                  <a:srgbClr val="FFFFFF"/>
                </a:solidFill>
                <a:hlinkClick r:id="rId2"/>
              </a:rPr>
              <a:t>Krótki film odnośnie Enigmy</a:t>
            </a:r>
            <a:endParaRPr lang="en-US" sz="4000" dirty="0">
              <a:solidFill>
                <a:srgbClr val="FFFFFF"/>
              </a:solidFill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72366D3-9B5C-42E1-9906-77FF6BB55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283" y="0"/>
            <a:ext cx="756100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sprzęt elektroniczny&#10;&#10;Opis wygenerowany automatycznie">
            <a:extLst>
              <a:ext uri="{FF2B5EF4-FFF2-40B4-BE49-F238E27FC236}">
                <a16:creationId xmlns:a16="http://schemas.microsoft.com/office/drawing/2014/main" id="{04ECAC5C-5A6A-E127-186F-035F7E249A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4375" y="1167765"/>
            <a:ext cx="6616823" cy="451598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21F5E60-4E89-4B16-A245-12BD99359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89916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48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68EA504-F6E5-457A-ACFA-2F5FEB89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292840" cy="685800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osoba, ściana, mężczyzna, mundur wojskowy&#10;&#10;Opis wygenerowany automatycznie">
            <a:extLst>
              <a:ext uri="{FF2B5EF4-FFF2-40B4-BE49-F238E27FC236}">
                <a16:creationId xmlns:a16="http://schemas.microsoft.com/office/drawing/2014/main" id="{5C8601EE-E862-99FB-0580-8709BEF39F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0000"/>
          </a:blip>
          <a:srcRect t="16248" r="-1" b="33498"/>
          <a:stretch/>
        </p:blipFill>
        <p:spPr>
          <a:xfrm>
            <a:off x="20" y="1"/>
            <a:ext cx="11292820" cy="68579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245FAB5-40BB-1F7C-714E-4A9F2651F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>
            <a:normAutofit/>
          </a:bodyPr>
          <a:lstStyle/>
          <a:p>
            <a:r>
              <a:rPr lang="pl-PL">
                <a:solidFill>
                  <a:schemeClr val="bg1"/>
                </a:solidFill>
              </a:rPr>
              <a:t>Zygalski po wojnie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ED17AB0-A13A-D8EF-0B7E-033570425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2005739"/>
            <a:ext cx="8595360" cy="41743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2000" dirty="0">
                <a:solidFill>
                  <a:schemeClr val="bg1"/>
                </a:solidFill>
                <a:ea typeface="+mn-lt"/>
                <a:cs typeface="+mn-lt"/>
              </a:rPr>
              <a:t>Po wojnie Zygalski pozostał na emigracji w Wielkiej Brytanii, gdzie uczył matematyki w prowincjonalnej szkole. W roku 1977 otrzymał doktorat honoris causa Uniwersytetu Polskiego na Obczyźnie.</a:t>
            </a:r>
            <a:endParaRPr lang="pl-P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239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1ACBE00-0221-433D-8EA5-D9D7B45F3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FB0C39A-F8CA-4A79-AFFC-E9780FB19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Obraz zawierający osoba, zewnętrzne, drzewo, kostium&#10;&#10;Opis wygenerowany automatycznie">
            <a:extLst>
              <a:ext uri="{FF2B5EF4-FFF2-40B4-BE49-F238E27FC236}">
                <a16:creationId xmlns:a16="http://schemas.microsoft.com/office/drawing/2014/main" id="{3AF36DA5-30A0-DECB-E934-3B86D69958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b="5858"/>
          <a:stretch/>
        </p:blipFill>
        <p:spPr>
          <a:xfrm>
            <a:off x="20" y="-2"/>
            <a:ext cx="1219198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15FFB80-8C8E-D3A1-A50B-FF6BEE755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7200" noProof="1"/>
              <a:t>Dziękuję za uwagę :)</a:t>
            </a:r>
          </a:p>
        </p:txBody>
      </p:sp>
    </p:spTree>
    <p:extLst>
      <p:ext uri="{BB962C8B-B14F-4D97-AF65-F5344CB8AC3E}">
        <p14:creationId xmlns:p14="http://schemas.microsoft.com/office/powerpoint/2010/main" val="11249861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80C89D7BD969C4BB01CCFE6A9A228E3" ma:contentTypeVersion="5" ma:contentTypeDescription="Utwórz nowy dokument." ma:contentTypeScope="" ma:versionID="d55631c0124bbdb30b11a457f5329837">
  <xsd:schema xmlns:xsd="http://www.w3.org/2001/XMLSchema" xmlns:xs="http://www.w3.org/2001/XMLSchema" xmlns:p="http://schemas.microsoft.com/office/2006/metadata/properties" xmlns:ns2="aa5e7fdd-e3fe-4bf7-af23-c42fc2bef2b8" xmlns:ns3="398d8501-6372-4924-8ade-7467088500a3" targetNamespace="http://schemas.microsoft.com/office/2006/metadata/properties" ma:root="true" ma:fieldsID="fe242ffa92cd807404e0d97504de4fb7" ns2:_="" ns3:_="">
    <xsd:import namespace="aa5e7fdd-e3fe-4bf7-af23-c42fc2bef2b8"/>
    <xsd:import namespace="398d8501-6372-4924-8ade-7467088500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5e7fdd-e3fe-4bf7-af23-c42fc2bef2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8d8501-6372-4924-8ade-7467088500a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98d8501-6372-4924-8ade-7467088500a3">
      <UserInfo>
        <DisplayName>Członkowie witryny Pokój nauczycielski</DisplayName>
        <AccountId>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B00FE5A-85D3-4823-ABBF-007E9C9535FB}"/>
</file>

<file path=customXml/itemProps2.xml><?xml version="1.0" encoding="utf-8"?>
<ds:datastoreItem xmlns:ds="http://schemas.openxmlformats.org/officeDocument/2006/customXml" ds:itemID="{2F314012-8B7E-41C3-B4D0-7F740EA34651}"/>
</file>

<file path=customXml/itemProps3.xml><?xml version="1.0" encoding="utf-8"?>
<ds:datastoreItem xmlns:ds="http://schemas.openxmlformats.org/officeDocument/2006/customXml" ds:itemID="{AC15DC54-49EE-4E28-B65A-5B575AB66EB9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Panoramiczny</PresentationFormat>
  <Slides>6</Slides>
  <Notes>0</Notes>
  <HiddenSlides>0</HiddenSlide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View</vt:lpstr>
      <vt:lpstr>Propozycja patrona – Henryk Zygalski</vt:lpstr>
      <vt:lpstr>Ogólne informacje</vt:lpstr>
      <vt:lpstr>Zygalski w Biurze Szyfrów, złamanie kodu Enigmy</vt:lpstr>
      <vt:lpstr>Krótki film odnośnie Enigmy</vt:lpstr>
      <vt:lpstr>Zygalski po wojnie</vt:lpstr>
      <vt:lpstr>Dziękuję za uwagę :)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revision>64</cp:revision>
  <dcterms:created xsi:type="dcterms:W3CDTF">2023-01-29T20:38:26Z</dcterms:created>
  <dcterms:modified xsi:type="dcterms:W3CDTF">2023-02-03T12:08:21Z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0x010100A80C89D7BD969C4BB01CCFE6A9A228E3</vt:lpwstr>
  </property>
</Properties>
</file>